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651250"/>
  <p:notesSz cx="20104100" cy="36512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131887"/>
            <a:ext cx="17088486" cy="766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44700"/>
            <a:ext cx="14072870" cy="912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39787"/>
            <a:ext cx="8745284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39787"/>
            <a:ext cx="8745284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46050"/>
            <a:ext cx="18093690" cy="58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39787"/>
            <a:ext cx="18093690" cy="240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395662"/>
            <a:ext cx="6433312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395662"/>
            <a:ext cx="4623943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395662"/>
            <a:ext cx="4623943" cy="182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864" y="47863"/>
            <a:ext cx="20008850" cy="3554729"/>
            <a:chOff x="47864" y="47863"/>
            <a:chExt cx="20008850" cy="3554729"/>
          </a:xfrm>
        </p:grpSpPr>
        <p:sp>
          <p:nvSpPr>
            <p:cNvPr id="3" name="object 3"/>
            <p:cNvSpPr/>
            <p:nvPr/>
          </p:nvSpPr>
          <p:spPr>
            <a:xfrm>
              <a:off x="52086" y="52085"/>
              <a:ext cx="19999960" cy="3545840"/>
            </a:xfrm>
            <a:custGeom>
              <a:avLst/>
              <a:gdLst/>
              <a:ahLst/>
              <a:cxnLst/>
              <a:rect l="l" t="t" r="r" b="b"/>
              <a:pathLst>
                <a:path w="19999960" h="3545840">
                  <a:moveTo>
                    <a:pt x="0" y="3545678"/>
                  </a:moveTo>
                  <a:lnTo>
                    <a:pt x="19999944" y="3545678"/>
                  </a:lnTo>
                  <a:lnTo>
                    <a:pt x="19999944" y="0"/>
                  </a:lnTo>
                  <a:lnTo>
                    <a:pt x="0" y="0"/>
                  </a:lnTo>
                  <a:lnTo>
                    <a:pt x="0" y="3545678"/>
                  </a:lnTo>
                  <a:close/>
                </a:path>
              </a:pathLst>
            </a:custGeom>
            <a:ln w="84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99956" y="189173"/>
              <a:ext cx="0" cy="3301365"/>
            </a:xfrm>
            <a:custGeom>
              <a:avLst/>
              <a:gdLst/>
              <a:ahLst/>
              <a:cxnLst/>
              <a:rect l="l" t="t" r="r" b="b"/>
              <a:pathLst>
                <a:path w="0" h="3301365">
                  <a:moveTo>
                    <a:pt x="0" y="0"/>
                  </a:moveTo>
                  <a:lnTo>
                    <a:pt x="0" y="3301239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88814" y="3549895"/>
              <a:ext cx="19756120" cy="0"/>
            </a:xfrm>
            <a:custGeom>
              <a:avLst/>
              <a:gdLst/>
              <a:ahLst/>
              <a:cxnLst/>
              <a:rect l="l" t="t" r="r" b="b"/>
              <a:pathLst>
                <a:path w="19756120" h="0">
                  <a:moveTo>
                    <a:pt x="0" y="0"/>
                  </a:moveTo>
                  <a:lnTo>
                    <a:pt x="19756113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0004162" y="159432"/>
              <a:ext cx="0" cy="3301365"/>
            </a:xfrm>
            <a:custGeom>
              <a:avLst/>
              <a:gdLst/>
              <a:ahLst/>
              <a:cxnLst/>
              <a:rect l="l" t="t" r="r" b="b"/>
              <a:pathLst>
                <a:path w="0" h="3301365">
                  <a:moveTo>
                    <a:pt x="0" y="3301239"/>
                  </a:moveTo>
                  <a:lnTo>
                    <a:pt x="0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59193" y="99951"/>
              <a:ext cx="19756120" cy="0"/>
            </a:xfrm>
            <a:custGeom>
              <a:avLst/>
              <a:gdLst/>
              <a:ahLst/>
              <a:cxnLst/>
              <a:rect l="l" t="t" r="r" b="b"/>
              <a:pathLst>
                <a:path w="19756120" h="0">
                  <a:moveTo>
                    <a:pt x="19756113" y="0"/>
                  </a:moveTo>
                  <a:lnTo>
                    <a:pt x="0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9956" y="99950"/>
              <a:ext cx="19904710" cy="3449954"/>
            </a:xfrm>
            <a:custGeom>
              <a:avLst/>
              <a:gdLst/>
              <a:ahLst/>
              <a:cxnLst/>
              <a:rect l="l" t="t" r="r" b="b"/>
              <a:pathLst>
                <a:path w="19904710" h="3449954">
                  <a:moveTo>
                    <a:pt x="0" y="3420204"/>
                  </a:moveTo>
                  <a:lnTo>
                    <a:pt x="0" y="3449941"/>
                  </a:lnTo>
                  <a:lnTo>
                    <a:pt x="29618" y="3449941"/>
                  </a:lnTo>
                </a:path>
                <a:path w="19904710" h="3449954">
                  <a:moveTo>
                    <a:pt x="19874588" y="3449941"/>
                  </a:moveTo>
                  <a:lnTo>
                    <a:pt x="19904206" y="3449941"/>
                  </a:lnTo>
                  <a:lnTo>
                    <a:pt x="19904206" y="3420204"/>
                  </a:lnTo>
                </a:path>
                <a:path w="19904710" h="3449954">
                  <a:moveTo>
                    <a:pt x="19904206" y="29745"/>
                  </a:moveTo>
                  <a:lnTo>
                    <a:pt x="19904206" y="0"/>
                  </a:lnTo>
                  <a:lnTo>
                    <a:pt x="19874588" y="0"/>
                  </a:lnTo>
                </a:path>
                <a:path w="19904710" h="3449954">
                  <a:moveTo>
                    <a:pt x="29618" y="0"/>
                  </a:moveTo>
                  <a:lnTo>
                    <a:pt x="0" y="0"/>
                  </a:lnTo>
                  <a:lnTo>
                    <a:pt x="0" y="29745"/>
                  </a:lnTo>
                </a:path>
              </a:pathLst>
            </a:custGeom>
            <a:ln w="84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30251" y="47863"/>
              <a:ext cx="0" cy="3554729"/>
            </a:xfrm>
            <a:custGeom>
              <a:avLst/>
              <a:gdLst/>
              <a:ahLst/>
              <a:cxnLst/>
              <a:rect l="l" t="t" r="r" b="b"/>
              <a:pathLst>
                <a:path w="0" h="3554729">
                  <a:moveTo>
                    <a:pt x="0" y="0"/>
                  </a:moveTo>
                  <a:lnTo>
                    <a:pt x="0" y="3554122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008415" y="47863"/>
              <a:ext cx="0" cy="3554729"/>
            </a:xfrm>
            <a:custGeom>
              <a:avLst/>
              <a:gdLst/>
              <a:ahLst/>
              <a:cxnLst/>
              <a:rect l="l" t="t" r="r" b="b"/>
              <a:pathLst>
                <a:path w="0" h="3554729">
                  <a:moveTo>
                    <a:pt x="0" y="0"/>
                  </a:moveTo>
                  <a:lnTo>
                    <a:pt x="0" y="3554122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034444" y="47863"/>
              <a:ext cx="0" cy="3554729"/>
            </a:xfrm>
            <a:custGeom>
              <a:avLst/>
              <a:gdLst/>
              <a:ahLst/>
              <a:cxnLst/>
              <a:rect l="l" t="t" r="r" b="b"/>
              <a:pathLst>
                <a:path w="0" h="3554729">
                  <a:moveTo>
                    <a:pt x="0" y="0"/>
                  </a:moveTo>
                  <a:lnTo>
                    <a:pt x="0" y="3554122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218899" y="3234383"/>
              <a:ext cx="5565775" cy="104139"/>
            </a:xfrm>
            <a:custGeom>
              <a:avLst/>
              <a:gdLst/>
              <a:ahLst/>
              <a:cxnLst/>
              <a:rect l="l" t="t" r="r" b="b"/>
              <a:pathLst>
                <a:path w="5565775" h="104139">
                  <a:moveTo>
                    <a:pt x="65062" y="101815"/>
                  </a:moveTo>
                  <a:lnTo>
                    <a:pt x="41935" y="62204"/>
                  </a:lnTo>
                  <a:lnTo>
                    <a:pt x="41173" y="60921"/>
                  </a:lnTo>
                  <a:lnTo>
                    <a:pt x="49834" y="57442"/>
                  </a:lnTo>
                  <a:lnTo>
                    <a:pt x="55791" y="52476"/>
                  </a:lnTo>
                  <a:lnTo>
                    <a:pt x="56464" y="51930"/>
                  </a:lnTo>
                  <a:lnTo>
                    <a:pt x="60706" y="44284"/>
                  </a:lnTo>
                  <a:lnTo>
                    <a:pt x="50190" y="12712"/>
                  </a:lnTo>
                  <a:lnTo>
                    <a:pt x="50190" y="34467"/>
                  </a:lnTo>
                  <a:lnTo>
                    <a:pt x="48704" y="42341"/>
                  </a:lnTo>
                  <a:lnTo>
                    <a:pt x="44361" y="47980"/>
                  </a:lnTo>
                  <a:lnTo>
                    <a:pt x="37274" y="51358"/>
                  </a:lnTo>
                  <a:lnTo>
                    <a:pt x="27597" y="52476"/>
                  </a:lnTo>
                  <a:lnTo>
                    <a:pt x="12001" y="52476"/>
                  </a:lnTo>
                  <a:lnTo>
                    <a:pt x="12001" y="17729"/>
                  </a:lnTo>
                  <a:lnTo>
                    <a:pt x="27597" y="17729"/>
                  </a:lnTo>
                  <a:lnTo>
                    <a:pt x="37274" y="18618"/>
                  </a:lnTo>
                  <a:lnTo>
                    <a:pt x="44361" y="21488"/>
                  </a:lnTo>
                  <a:lnTo>
                    <a:pt x="48704" y="26657"/>
                  </a:lnTo>
                  <a:lnTo>
                    <a:pt x="50190" y="34467"/>
                  </a:lnTo>
                  <a:lnTo>
                    <a:pt x="50190" y="12712"/>
                  </a:lnTo>
                  <a:lnTo>
                    <a:pt x="42532" y="9385"/>
                  </a:lnTo>
                  <a:lnTo>
                    <a:pt x="29311" y="8013"/>
                  </a:lnTo>
                  <a:lnTo>
                    <a:pt x="0" y="8013"/>
                  </a:lnTo>
                  <a:lnTo>
                    <a:pt x="0" y="101815"/>
                  </a:lnTo>
                  <a:lnTo>
                    <a:pt x="12001" y="101815"/>
                  </a:lnTo>
                  <a:lnTo>
                    <a:pt x="12001" y="62204"/>
                  </a:lnTo>
                  <a:lnTo>
                    <a:pt x="28879" y="62204"/>
                  </a:lnTo>
                  <a:lnTo>
                    <a:pt x="51473" y="101815"/>
                  </a:lnTo>
                  <a:lnTo>
                    <a:pt x="65062" y="101815"/>
                  </a:lnTo>
                  <a:close/>
                </a:path>
                <a:path w="5565775" h="104139">
                  <a:moveTo>
                    <a:pt x="99491" y="6718"/>
                  </a:moveTo>
                  <a:lnTo>
                    <a:pt x="96494" y="3581"/>
                  </a:lnTo>
                  <a:lnTo>
                    <a:pt x="88341" y="3581"/>
                  </a:lnTo>
                  <a:lnTo>
                    <a:pt x="85331" y="6718"/>
                  </a:lnTo>
                  <a:lnTo>
                    <a:pt x="85331" y="14732"/>
                  </a:lnTo>
                  <a:lnTo>
                    <a:pt x="88341" y="17881"/>
                  </a:lnTo>
                  <a:lnTo>
                    <a:pt x="96494" y="17881"/>
                  </a:lnTo>
                  <a:lnTo>
                    <a:pt x="99491" y="14732"/>
                  </a:lnTo>
                  <a:lnTo>
                    <a:pt x="99491" y="6718"/>
                  </a:lnTo>
                  <a:close/>
                </a:path>
                <a:path w="5565775" h="104139">
                  <a:moveTo>
                    <a:pt x="127088" y="6718"/>
                  </a:moveTo>
                  <a:lnTo>
                    <a:pt x="124091" y="3581"/>
                  </a:lnTo>
                  <a:lnTo>
                    <a:pt x="115938" y="3581"/>
                  </a:lnTo>
                  <a:lnTo>
                    <a:pt x="112928" y="6718"/>
                  </a:lnTo>
                  <a:lnTo>
                    <a:pt x="112928" y="14732"/>
                  </a:lnTo>
                  <a:lnTo>
                    <a:pt x="115938" y="17881"/>
                  </a:lnTo>
                  <a:lnTo>
                    <a:pt x="124091" y="17881"/>
                  </a:lnTo>
                  <a:lnTo>
                    <a:pt x="127088" y="14732"/>
                  </a:lnTo>
                  <a:lnTo>
                    <a:pt x="127088" y="6718"/>
                  </a:lnTo>
                  <a:close/>
                </a:path>
                <a:path w="5565775" h="104139">
                  <a:moveTo>
                    <a:pt x="133527" y="32321"/>
                  </a:moveTo>
                  <a:lnTo>
                    <a:pt x="121653" y="32321"/>
                  </a:lnTo>
                  <a:lnTo>
                    <a:pt x="121653" y="81508"/>
                  </a:lnTo>
                  <a:lnTo>
                    <a:pt x="115227" y="89662"/>
                  </a:lnTo>
                  <a:lnTo>
                    <a:pt x="110210" y="93230"/>
                  </a:lnTo>
                  <a:lnTo>
                    <a:pt x="94056" y="93230"/>
                  </a:lnTo>
                  <a:lnTo>
                    <a:pt x="90055" y="87655"/>
                  </a:lnTo>
                  <a:lnTo>
                    <a:pt x="90055" y="32321"/>
                  </a:lnTo>
                  <a:lnTo>
                    <a:pt x="78181" y="32321"/>
                  </a:lnTo>
                  <a:lnTo>
                    <a:pt x="78181" y="76365"/>
                  </a:lnTo>
                  <a:lnTo>
                    <a:pt x="79438" y="88087"/>
                  </a:lnTo>
                  <a:lnTo>
                    <a:pt x="83312" y="96596"/>
                  </a:lnTo>
                  <a:lnTo>
                    <a:pt x="89954" y="101777"/>
                  </a:lnTo>
                  <a:lnTo>
                    <a:pt x="99491" y="103530"/>
                  </a:lnTo>
                  <a:lnTo>
                    <a:pt x="106197" y="102628"/>
                  </a:lnTo>
                  <a:lnTo>
                    <a:pt x="112115" y="100076"/>
                  </a:lnTo>
                  <a:lnTo>
                    <a:pt x="117424" y="96113"/>
                  </a:lnTo>
                  <a:lnTo>
                    <a:pt x="120180" y="93230"/>
                  </a:lnTo>
                  <a:lnTo>
                    <a:pt x="122377" y="90944"/>
                  </a:lnTo>
                  <a:lnTo>
                    <a:pt x="122796" y="90944"/>
                  </a:lnTo>
                  <a:lnTo>
                    <a:pt x="123799" y="101815"/>
                  </a:lnTo>
                  <a:lnTo>
                    <a:pt x="133527" y="101815"/>
                  </a:lnTo>
                  <a:lnTo>
                    <a:pt x="133527" y="90944"/>
                  </a:lnTo>
                  <a:lnTo>
                    <a:pt x="133527" y="32321"/>
                  </a:lnTo>
                  <a:close/>
                </a:path>
                <a:path w="5565775" h="104139">
                  <a:moveTo>
                    <a:pt x="205841" y="94665"/>
                  </a:moveTo>
                  <a:lnTo>
                    <a:pt x="200685" y="87083"/>
                  </a:lnTo>
                  <a:lnTo>
                    <a:pt x="196545" y="90805"/>
                  </a:lnTo>
                  <a:lnTo>
                    <a:pt x="190817" y="93662"/>
                  </a:lnTo>
                  <a:lnTo>
                    <a:pt x="184391" y="93662"/>
                  </a:lnTo>
                  <a:lnTo>
                    <a:pt x="175691" y="91757"/>
                  </a:lnTo>
                  <a:lnTo>
                    <a:pt x="168960" y="86385"/>
                  </a:lnTo>
                  <a:lnTo>
                    <a:pt x="164617" y="78041"/>
                  </a:lnTo>
                  <a:lnTo>
                    <a:pt x="163080" y="67208"/>
                  </a:lnTo>
                  <a:lnTo>
                    <a:pt x="164706" y="56273"/>
                  </a:lnTo>
                  <a:lnTo>
                    <a:pt x="169227" y="47828"/>
                  </a:lnTo>
                  <a:lnTo>
                    <a:pt x="176110" y="42392"/>
                  </a:lnTo>
                  <a:lnTo>
                    <a:pt x="184823" y="40474"/>
                  </a:lnTo>
                  <a:lnTo>
                    <a:pt x="190398" y="40474"/>
                  </a:lnTo>
                  <a:lnTo>
                    <a:pt x="194830" y="42608"/>
                  </a:lnTo>
                  <a:lnTo>
                    <a:pt x="198691" y="46189"/>
                  </a:lnTo>
                  <a:lnTo>
                    <a:pt x="204546" y="38747"/>
                  </a:lnTo>
                  <a:lnTo>
                    <a:pt x="199694" y="34175"/>
                  </a:lnTo>
                  <a:lnTo>
                    <a:pt x="193395" y="30607"/>
                  </a:lnTo>
                  <a:lnTo>
                    <a:pt x="184238" y="30607"/>
                  </a:lnTo>
                  <a:lnTo>
                    <a:pt x="171475" y="33045"/>
                  </a:lnTo>
                  <a:lnTo>
                    <a:pt x="160807" y="40170"/>
                  </a:lnTo>
                  <a:lnTo>
                    <a:pt x="153504" y="51650"/>
                  </a:lnTo>
                  <a:lnTo>
                    <a:pt x="150787" y="67208"/>
                  </a:lnTo>
                  <a:lnTo>
                    <a:pt x="153289" y="82600"/>
                  </a:lnTo>
                  <a:lnTo>
                    <a:pt x="160172" y="94005"/>
                  </a:lnTo>
                  <a:lnTo>
                    <a:pt x="170510" y="101092"/>
                  </a:lnTo>
                  <a:lnTo>
                    <a:pt x="183388" y="103530"/>
                  </a:lnTo>
                  <a:lnTo>
                    <a:pt x="191681" y="103530"/>
                  </a:lnTo>
                  <a:lnTo>
                    <a:pt x="199542" y="100380"/>
                  </a:lnTo>
                  <a:lnTo>
                    <a:pt x="205841" y="94665"/>
                  </a:lnTo>
                  <a:close/>
                </a:path>
                <a:path w="5565775" h="104139">
                  <a:moveTo>
                    <a:pt x="277482" y="101815"/>
                  </a:moveTo>
                  <a:lnTo>
                    <a:pt x="251307" y="60350"/>
                  </a:lnTo>
                  <a:lnTo>
                    <a:pt x="274472" y="32321"/>
                  </a:lnTo>
                  <a:lnTo>
                    <a:pt x="261175" y="32321"/>
                  </a:lnTo>
                  <a:lnTo>
                    <a:pt x="231863" y="68643"/>
                  </a:lnTo>
                  <a:lnTo>
                    <a:pt x="231432" y="68643"/>
                  </a:lnTo>
                  <a:lnTo>
                    <a:pt x="231432" y="0"/>
                  </a:lnTo>
                  <a:lnTo>
                    <a:pt x="219710" y="0"/>
                  </a:lnTo>
                  <a:lnTo>
                    <a:pt x="219710" y="101815"/>
                  </a:lnTo>
                  <a:lnTo>
                    <a:pt x="231432" y="101815"/>
                  </a:lnTo>
                  <a:lnTo>
                    <a:pt x="231432" y="83515"/>
                  </a:lnTo>
                  <a:lnTo>
                    <a:pt x="244297" y="68491"/>
                  </a:lnTo>
                  <a:lnTo>
                    <a:pt x="264604" y="101815"/>
                  </a:lnTo>
                  <a:lnTo>
                    <a:pt x="277482" y="101815"/>
                  </a:lnTo>
                  <a:close/>
                </a:path>
                <a:path w="5565775" h="104139">
                  <a:moveTo>
                    <a:pt x="335940" y="82791"/>
                  </a:moveTo>
                  <a:lnTo>
                    <a:pt x="305904" y="58635"/>
                  </a:lnTo>
                  <a:lnTo>
                    <a:pt x="299897" y="56057"/>
                  </a:lnTo>
                  <a:lnTo>
                    <a:pt x="299897" y="44615"/>
                  </a:lnTo>
                  <a:lnTo>
                    <a:pt x="303758" y="39751"/>
                  </a:lnTo>
                  <a:lnTo>
                    <a:pt x="318770" y="39751"/>
                  </a:lnTo>
                  <a:lnTo>
                    <a:pt x="323786" y="41757"/>
                  </a:lnTo>
                  <a:lnTo>
                    <a:pt x="328637" y="45326"/>
                  </a:lnTo>
                  <a:lnTo>
                    <a:pt x="334073" y="38468"/>
                  </a:lnTo>
                  <a:lnTo>
                    <a:pt x="328637" y="33896"/>
                  </a:lnTo>
                  <a:lnTo>
                    <a:pt x="321208" y="30607"/>
                  </a:lnTo>
                  <a:lnTo>
                    <a:pt x="312483" y="30607"/>
                  </a:lnTo>
                  <a:lnTo>
                    <a:pt x="302336" y="32118"/>
                  </a:lnTo>
                  <a:lnTo>
                    <a:pt x="294792" y="36283"/>
                  </a:lnTo>
                  <a:lnTo>
                    <a:pt x="290080" y="42545"/>
                  </a:lnTo>
                  <a:lnTo>
                    <a:pt x="288455" y="50330"/>
                  </a:lnTo>
                  <a:lnTo>
                    <a:pt x="290182" y="57785"/>
                  </a:lnTo>
                  <a:lnTo>
                    <a:pt x="294767" y="63309"/>
                  </a:lnTo>
                  <a:lnTo>
                    <a:pt x="301307" y="67386"/>
                  </a:lnTo>
                  <a:lnTo>
                    <a:pt x="308914" y="70497"/>
                  </a:lnTo>
                  <a:lnTo>
                    <a:pt x="316776" y="73355"/>
                  </a:lnTo>
                  <a:lnTo>
                    <a:pt x="324497" y="76365"/>
                  </a:lnTo>
                  <a:lnTo>
                    <a:pt x="324497" y="89522"/>
                  </a:lnTo>
                  <a:lnTo>
                    <a:pt x="320065" y="94234"/>
                  </a:lnTo>
                  <a:lnTo>
                    <a:pt x="302336" y="94234"/>
                  </a:lnTo>
                  <a:lnTo>
                    <a:pt x="296037" y="91655"/>
                  </a:lnTo>
                  <a:lnTo>
                    <a:pt x="290029" y="86652"/>
                  </a:lnTo>
                  <a:lnTo>
                    <a:pt x="284594" y="93522"/>
                  </a:lnTo>
                  <a:lnTo>
                    <a:pt x="289928" y="97739"/>
                  </a:lnTo>
                  <a:lnTo>
                    <a:pt x="296151" y="100888"/>
                  </a:lnTo>
                  <a:lnTo>
                    <a:pt x="303060" y="102857"/>
                  </a:lnTo>
                  <a:lnTo>
                    <a:pt x="310476" y="103530"/>
                  </a:lnTo>
                  <a:lnTo>
                    <a:pt x="321398" y="101879"/>
                  </a:lnTo>
                  <a:lnTo>
                    <a:pt x="329374" y="97396"/>
                  </a:lnTo>
                  <a:lnTo>
                    <a:pt x="334276" y="90805"/>
                  </a:lnTo>
                  <a:lnTo>
                    <a:pt x="335940" y="82791"/>
                  </a:lnTo>
                  <a:close/>
                </a:path>
                <a:path w="5565775" h="104139">
                  <a:moveTo>
                    <a:pt x="406184" y="63207"/>
                  </a:moveTo>
                  <a:lnTo>
                    <a:pt x="395605" y="36957"/>
                  </a:lnTo>
                  <a:lnTo>
                    <a:pt x="395605" y="61061"/>
                  </a:lnTo>
                  <a:lnTo>
                    <a:pt x="358851" y="61061"/>
                  </a:lnTo>
                  <a:lnTo>
                    <a:pt x="361175" y="52171"/>
                  </a:lnTo>
                  <a:lnTo>
                    <a:pt x="365607" y="45567"/>
                  </a:lnTo>
                  <a:lnTo>
                    <a:pt x="371602" y="41452"/>
                  </a:lnTo>
                  <a:lnTo>
                    <a:pt x="378587" y="40043"/>
                  </a:lnTo>
                  <a:lnTo>
                    <a:pt x="385711" y="41389"/>
                  </a:lnTo>
                  <a:lnTo>
                    <a:pt x="391071" y="45402"/>
                  </a:lnTo>
                  <a:lnTo>
                    <a:pt x="394360" y="51841"/>
                  </a:lnTo>
                  <a:lnTo>
                    <a:pt x="394462" y="52171"/>
                  </a:lnTo>
                  <a:lnTo>
                    <a:pt x="395605" y="61061"/>
                  </a:lnTo>
                  <a:lnTo>
                    <a:pt x="395605" y="36957"/>
                  </a:lnTo>
                  <a:lnTo>
                    <a:pt x="390144" y="32880"/>
                  </a:lnTo>
                  <a:lnTo>
                    <a:pt x="378307" y="30607"/>
                  </a:lnTo>
                  <a:lnTo>
                    <a:pt x="366737" y="33121"/>
                  </a:lnTo>
                  <a:lnTo>
                    <a:pt x="356768" y="40360"/>
                  </a:lnTo>
                  <a:lnTo>
                    <a:pt x="349770" y="51841"/>
                  </a:lnTo>
                  <a:lnTo>
                    <a:pt x="347129" y="67068"/>
                  </a:lnTo>
                  <a:lnTo>
                    <a:pt x="349707" y="82473"/>
                  </a:lnTo>
                  <a:lnTo>
                    <a:pt x="356743" y="93929"/>
                  </a:lnTo>
                  <a:lnTo>
                    <a:pt x="367284" y="101066"/>
                  </a:lnTo>
                  <a:lnTo>
                    <a:pt x="380301" y="103530"/>
                  </a:lnTo>
                  <a:lnTo>
                    <a:pt x="389890" y="103530"/>
                  </a:lnTo>
                  <a:lnTo>
                    <a:pt x="397319" y="100672"/>
                  </a:lnTo>
                  <a:lnTo>
                    <a:pt x="403326" y="96380"/>
                  </a:lnTo>
                  <a:lnTo>
                    <a:pt x="401993" y="93954"/>
                  </a:lnTo>
                  <a:lnTo>
                    <a:pt x="399186" y="88798"/>
                  </a:lnTo>
                  <a:lnTo>
                    <a:pt x="394322" y="92087"/>
                  </a:lnTo>
                  <a:lnTo>
                    <a:pt x="388454" y="93954"/>
                  </a:lnTo>
                  <a:lnTo>
                    <a:pt x="381736" y="93954"/>
                  </a:lnTo>
                  <a:lnTo>
                    <a:pt x="372757" y="92252"/>
                  </a:lnTo>
                  <a:lnTo>
                    <a:pt x="365734" y="87439"/>
                  </a:lnTo>
                  <a:lnTo>
                    <a:pt x="361010" y="79959"/>
                  </a:lnTo>
                  <a:lnTo>
                    <a:pt x="358851" y="70218"/>
                  </a:lnTo>
                  <a:lnTo>
                    <a:pt x="405612" y="70218"/>
                  </a:lnTo>
                  <a:lnTo>
                    <a:pt x="406044" y="67919"/>
                  </a:lnTo>
                  <a:lnTo>
                    <a:pt x="406107" y="67068"/>
                  </a:lnTo>
                  <a:lnTo>
                    <a:pt x="406184" y="63207"/>
                  </a:lnTo>
                  <a:close/>
                </a:path>
                <a:path w="5565775" h="104139">
                  <a:moveTo>
                    <a:pt x="434340" y="32321"/>
                  </a:moveTo>
                  <a:lnTo>
                    <a:pt x="422478" y="32321"/>
                  </a:lnTo>
                  <a:lnTo>
                    <a:pt x="422478" y="101815"/>
                  </a:lnTo>
                  <a:lnTo>
                    <a:pt x="434340" y="101815"/>
                  </a:lnTo>
                  <a:lnTo>
                    <a:pt x="434340" y="32321"/>
                  </a:lnTo>
                  <a:close/>
                </a:path>
                <a:path w="5565775" h="104139">
                  <a:moveTo>
                    <a:pt x="436346" y="5715"/>
                  </a:moveTo>
                  <a:lnTo>
                    <a:pt x="433057" y="2578"/>
                  </a:lnTo>
                  <a:lnTo>
                    <a:pt x="423900" y="2578"/>
                  </a:lnTo>
                  <a:lnTo>
                    <a:pt x="420611" y="5715"/>
                  </a:lnTo>
                  <a:lnTo>
                    <a:pt x="420611" y="15011"/>
                  </a:lnTo>
                  <a:lnTo>
                    <a:pt x="423900" y="18021"/>
                  </a:lnTo>
                  <a:lnTo>
                    <a:pt x="433057" y="18021"/>
                  </a:lnTo>
                  <a:lnTo>
                    <a:pt x="436346" y="15011"/>
                  </a:lnTo>
                  <a:lnTo>
                    <a:pt x="436346" y="5715"/>
                  </a:lnTo>
                  <a:close/>
                </a:path>
                <a:path w="5565775" h="104139">
                  <a:moveTo>
                    <a:pt x="491401" y="100533"/>
                  </a:moveTo>
                  <a:lnTo>
                    <a:pt x="488962" y="92087"/>
                  </a:lnTo>
                  <a:lnTo>
                    <a:pt x="486105" y="93383"/>
                  </a:lnTo>
                  <a:lnTo>
                    <a:pt x="483539" y="93802"/>
                  </a:lnTo>
                  <a:lnTo>
                    <a:pt x="473100" y="93802"/>
                  </a:lnTo>
                  <a:lnTo>
                    <a:pt x="470230" y="88950"/>
                  </a:lnTo>
                  <a:lnTo>
                    <a:pt x="470230" y="41897"/>
                  </a:lnTo>
                  <a:lnTo>
                    <a:pt x="489115" y="41897"/>
                  </a:lnTo>
                  <a:lnTo>
                    <a:pt x="489115" y="32321"/>
                  </a:lnTo>
                  <a:lnTo>
                    <a:pt x="470230" y="32321"/>
                  </a:lnTo>
                  <a:lnTo>
                    <a:pt x="470230" y="10007"/>
                  </a:lnTo>
                  <a:lnTo>
                    <a:pt x="460375" y="10007"/>
                  </a:lnTo>
                  <a:lnTo>
                    <a:pt x="458939" y="32321"/>
                  </a:lnTo>
                  <a:lnTo>
                    <a:pt x="448068" y="33032"/>
                  </a:lnTo>
                  <a:lnTo>
                    <a:pt x="448068" y="41897"/>
                  </a:lnTo>
                  <a:lnTo>
                    <a:pt x="458368" y="41897"/>
                  </a:lnTo>
                  <a:lnTo>
                    <a:pt x="458368" y="80225"/>
                  </a:lnTo>
                  <a:lnTo>
                    <a:pt x="459384" y="89712"/>
                  </a:lnTo>
                  <a:lnTo>
                    <a:pt x="462724" y="97078"/>
                  </a:lnTo>
                  <a:lnTo>
                    <a:pt x="468858" y="101841"/>
                  </a:lnTo>
                  <a:lnTo>
                    <a:pt x="478243" y="103530"/>
                  </a:lnTo>
                  <a:lnTo>
                    <a:pt x="482968" y="103530"/>
                  </a:lnTo>
                  <a:lnTo>
                    <a:pt x="487680" y="102247"/>
                  </a:lnTo>
                  <a:lnTo>
                    <a:pt x="491401" y="100533"/>
                  </a:lnTo>
                  <a:close/>
                </a:path>
                <a:path w="5565775" h="104139">
                  <a:moveTo>
                    <a:pt x="556336" y="63207"/>
                  </a:moveTo>
                  <a:lnTo>
                    <a:pt x="556044" y="61061"/>
                  </a:lnTo>
                  <a:lnTo>
                    <a:pt x="554469" y="49669"/>
                  </a:lnTo>
                  <a:lnTo>
                    <a:pt x="549376" y="40043"/>
                  </a:lnTo>
                  <a:lnTo>
                    <a:pt x="549046" y="39395"/>
                  </a:lnTo>
                  <a:lnTo>
                    <a:pt x="545757" y="36957"/>
                  </a:lnTo>
                  <a:lnTo>
                    <a:pt x="545757" y="61061"/>
                  </a:lnTo>
                  <a:lnTo>
                    <a:pt x="509003" y="61061"/>
                  </a:lnTo>
                  <a:lnTo>
                    <a:pt x="511327" y="52171"/>
                  </a:lnTo>
                  <a:lnTo>
                    <a:pt x="515759" y="45567"/>
                  </a:lnTo>
                  <a:lnTo>
                    <a:pt x="521754" y="41452"/>
                  </a:lnTo>
                  <a:lnTo>
                    <a:pt x="528739" y="40043"/>
                  </a:lnTo>
                  <a:lnTo>
                    <a:pt x="535863" y="41389"/>
                  </a:lnTo>
                  <a:lnTo>
                    <a:pt x="541210" y="45402"/>
                  </a:lnTo>
                  <a:lnTo>
                    <a:pt x="544512" y="51841"/>
                  </a:lnTo>
                  <a:lnTo>
                    <a:pt x="544601" y="52171"/>
                  </a:lnTo>
                  <a:lnTo>
                    <a:pt x="545757" y="61061"/>
                  </a:lnTo>
                  <a:lnTo>
                    <a:pt x="545757" y="36957"/>
                  </a:lnTo>
                  <a:lnTo>
                    <a:pt x="540283" y="32880"/>
                  </a:lnTo>
                  <a:lnTo>
                    <a:pt x="528447" y="30607"/>
                  </a:lnTo>
                  <a:lnTo>
                    <a:pt x="516877" y="33121"/>
                  </a:lnTo>
                  <a:lnTo>
                    <a:pt x="506907" y="40360"/>
                  </a:lnTo>
                  <a:lnTo>
                    <a:pt x="499910" y="51841"/>
                  </a:lnTo>
                  <a:lnTo>
                    <a:pt x="497281" y="67068"/>
                  </a:lnTo>
                  <a:lnTo>
                    <a:pt x="499846" y="82473"/>
                  </a:lnTo>
                  <a:lnTo>
                    <a:pt x="506895" y="93929"/>
                  </a:lnTo>
                  <a:lnTo>
                    <a:pt x="517423" y="101066"/>
                  </a:lnTo>
                  <a:lnTo>
                    <a:pt x="530453" y="103530"/>
                  </a:lnTo>
                  <a:lnTo>
                    <a:pt x="540029" y="103530"/>
                  </a:lnTo>
                  <a:lnTo>
                    <a:pt x="547471" y="100672"/>
                  </a:lnTo>
                  <a:lnTo>
                    <a:pt x="553478" y="96380"/>
                  </a:lnTo>
                  <a:lnTo>
                    <a:pt x="552145" y="93954"/>
                  </a:lnTo>
                  <a:lnTo>
                    <a:pt x="549325" y="88798"/>
                  </a:lnTo>
                  <a:lnTo>
                    <a:pt x="544461" y="92087"/>
                  </a:lnTo>
                  <a:lnTo>
                    <a:pt x="538607" y="93954"/>
                  </a:lnTo>
                  <a:lnTo>
                    <a:pt x="531876" y="93954"/>
                  </a:lnTo>
                  <a:lnTo>
                    <a:pt x="522897" y="92252"/>
                  </a:lnTo>
                  <a:lnTo>
                    <a:pt x="515886" y="87439"/>
                  </a:lnTo>
                  <a:lnTo>
                    <a:pt x="511149" y="79959"/>
                  </a:lnTo>
                  <a:lnTo>
                    <a:pt x="509003" y="70218"/>
                  </a:lnTo>
                  <a:lnTo>
                    <a:pt x="555764" y="70218"/>
                  </a:lnTo>
                  <a:lnTo>
                    <a:pt x="556196" y="67919"/>
                  </a:lnTo>
                  <a:lnTo>
                    <a:pt x="556247" y="67068"/>
                  </a:lnTo>
                  <a:lnTo>
                    <a:pt x="556336" y="63207"/>
                  </a:lnTo>
                  <a:close/>
                </a:path>
                <a:path w="5565775" h="104139">
                  <a:moveTo>
                    <a:pt x="5098605" y="7810"/>
                  </a:moveTo>
                  <a:lnTo>
                    <a:pt x="5029822" y="7810"/>
                  </a:lnTo>
                  <a:lnTo>
                    <a:pt x="5029822" y="17970"/>
                  </a:lnTo>
                  <a:lnTo>
                    <a:pt x="5058130" y="17970"/>
                  </a:lnTo>
                  <a:lnTo>
                    <a:pt x="5058130" y="101790"/>
                  </a:lnTo>
                  <a:lnTo>
                    <a:pt x="5070145" y="101790"/>
                  </a:lnTo>
                  <a:lnTo>
                    <a:pt x="5070145" y="17970"/>
                  </a:lnTo>
                  <a:lnTo>
                    <a:pt x="5098605" y="17970"/>
                  </a:lnTo>
                  <a:lnTo>
                    <a:pt x="5098605" y="7810"/>
                  </a:lnTo>
                  <a:close/>
                </a:path>
                <a:path w="5565775" h="104139">
                  <a:moveTo>
                    <a:pt x="5125859" y="32321"/>
                  </a:moveTo>
                  <a:lnTo>
                    <a:pt x="5113985" y="32321"/>
                  </a:lnTo>
                  <a:lnTo>
                    <a:pt x="5113985" y="101815"/>
                  </a:lnTo>
                  <a:lnTo>
                    <a:pt x="5125859" y="101815"/>
                  </a:lnTo>
                  <a:lnTo>
                    <a:pt x="5125859" y="32321"/>
                  </a:lnTo>
                  <a:close/>
                </a:path>
                <a:path w="5565775" h="104139">
                  <a:moveTo>
                    <a:pt x="5127853" y="5715"/>
                  </a:moveTo>
                  <a:lnTo>
                    <a:pt x="5124564" y="2578"/>
                  </a:lnTo>
                  <a:lnTo>
                    <a:pt x="5115420" y="2578"/>
                  </a:lnTo>
                  <a:lnTo>
                    <a:pt x="5112131" y="5715"/>
                  </a:lnTo>
                  <a:lnTo>
                    <a:pt x="5112131" y="15011"/>
                  </a:lnTo>
                  <a:lnTo>
                    <a:pt x="5115420" y="18021"/>
                  </a:lnTo>
                  <a:lnTo>
                    <a:pt x="5124564" y="18021"/>
                  </a:lnTo>
                  <a:lnTo>
                    <a:pt x="5127853" y="15011"/>
                  </a:lnTo>
                  <a:lnTo>
                    <a:pt x="5127853" y="5715"/>
                  </a:lnTo>
                  <a:close/>
                </a:path>
                <a:path w="5565775" h="104139">
                  <a:moveTo>
                    <a:pt x="5182870" y="100533"/>
                  </a:moveTo>
                  <a:lnTo>
                    <a:pt x="5180431" y="92087"/>
                  </a:lnTo>
                  <a:lnTo>
                    <a:pt x="5177574" y="93383"/>
                  </a:lnTo>
                  <a:lnTo>
                    <a:pt x="5175008" y="93802"/>
                  </a:lnTo>
                  <a:lnTo>
                    <a:pt x="5164569" y="93802"/>
                  </a:lnTo>
                  <a:lnTo>
                    <a:pt x="5161699" y="88950"/>
                  </a:lnTo>
                  <a:lnTo>
                    <a:pt x="5161699" y="41897"/>
                  </a:lnTo>
                  <a:lnTo>
                    <a:pt x="5180584" y="41897"/>
                  </a:lnTo>
                  <a:lnTo>
                    <a:pt x="5180584" y="32321"/>
                  </a:lnTo>
                  <a:lnTo>
                    <a:pt x="5161699" y="32321"/>
                  </a:lnTo>
                  <a:lnTo>
                    <a:pt x="5161699" y="10007"/>
                  </a:lnTo>
                  <a:lnTo>
                    <a:pt x="5151844" y="10007"/>
                  </a:lnTo>
                  <a:lnTo>
                    <a:pt x="5150409" y="32321"/>
                  </a:lnTo>
                  <a:lnTo>
                    <a:pt x="5139537" y="33032"/>
                  </a:lnTo>
                  <a:lnTo>
                    <a:pt x="5139537" y="41897"/>
                  </a:lnTo>
                  <a:lnTo>
                    <a:pt x="5149837" y="41897"/>
                  </a:lnTo>
                  <a:lnTo>
                    <a:pt x="5149837" y="80225"/>
                  </a:lnTo>
                  <a:lnTo>
                    <a:pt x="5150853" y="89712"/>
                  </a:lnTo>
                  <a:lnTo>
                    <a:pt x="5154193" y="97078"/>
                  </a:lnTo>
                  <a:lnTo>
                    <a:pt x="5160327" y="101841"/>
                  </a:lnTo>
                  <a:lnTo>
                    <a:pt x="5169713" y="103530"/>
                  </a:lnTo>
                  <a:lnTo>
                    <a:pt x="5174437" y="103530"/>
                  </a:lnTo>
                  <a:lnTo>
                    <a:pt x="5179149" y="102247"/>
                  </a:lnTo>
                  <a:lnTo>
                    <a:pt x="5182870" y="100533"/>
                  </a:lnTo>
                  <a:close/>
                </a:path>
                <a:path w="5565775" h="104139">
                  <a:moveTo>
                    <a:pt x="5247792" y="63207"/>
                  </a:moveTo>
                  <a:lnTo>
                    <a:pt x="5247487" y="61061"/>
                  </a:lnTo>
                  <a:lnTo>
                    <a:pt x="5245925" y="49669"/>
                  </a:lnTo>
                  <a:lnTo>
                    <a:pt x="5240833" y="40043"/>
                  </a:lnTo>
                  <a:lnTo>
                    <a:pt x="5240490" y="39395"/>
                  </a:lnTo>
                  <a:lnTo>
                    <a:pt x="5237213" y="36957"/>
                  </a:lnTo>
                  <a:lnTo>
                    <a:pt x="5237213" y="61061"/>
                  </a:lnTo>
                  <a:lnTo>
                    <a:pt x="5200459" y="61061"/>
                  </a:lnTo>
                  <a:lnTo>
                    <a:pt x="5202771" y="52171"/>
                  </a:lnTo>
                  <a:lnTo>
                    <a:pt x="5207216" y="45567"/>
                  </a:lnTo>
                  <a:lnTo>
                    <a:pt x="5213210" y="41452"/>
                  </a:lnTo>
                  <a:lnTo>
                    <a:pt x="5220195" y="40043"/>
                  </a:lnTo>
                  <a:lnTo>
                    <a:pt x="5227320" y="41389"/>
                  </a:lnTo>
                  <a:lnTo>
                    <a:pt x="5232666" y="45402"/>
                  </a:lnTo>
                  <a:lnTo>
                    <a:pt x="5235956" y="51841"/>
                  </a:lnTo>
                  <a:lnTo>
                    <a:pt x="5236057" y="52171"/>
                  </a:lnTo>
                  <a:lnTo>
                    <a:pt x="5237213" y="61061"/>
                  </a:lnTo>
                  <a:lnTo>
                    <a:pt x="5237213" y="36957"/>
                  </a:lnTo>
                  <a:lnTo>
                    <a:pt x="5231739" y="32880"/>
                  </a:lnTo>
                  <a:lnTo>
                    <a:pt x="5219903" y="30607"/>
                  </a:lnTo>
                  <a:lnTo>
                    <a:pt x="5208333" y="33121"/>
                  </a:lnTo>
                  <a:lnTo>
                    <a:pt x="5198364" y="40360"/>
                  </a:lnTo>
                  <a:lnTo>
                    <a:pt x="5191366" y="51841"/>
                  </a:lnTo>
                  <a:lnTo>
                    <a:pt x="5188737" y="67068"/>
                  </a:lnTo>
                  <a:lnTo>
                    <a:pt x="5191303" y="82473"/>
                  </a:lnTo>
                  <a:lnTo>
                    <a:pt x="5198351" y="93929"/>
                  </a:lnTo>
                  <a:lnTo>
                    <a:pt x="5208879" y="101066"/>
                  </a:lnTo>
                  <a:lnTo>
                    <a:pt x="5221910" y="103530"/>
                  </a:lnTo>
                  <a:lnTo>
                    <a:pt x="5231485" y="103530"/>
                  </a:lnTo>
                  <a:lnTo>
                    <a:pt x="5238928" y="100672"/>
                  </a:lnTo>
                  <a:lnTo>
                    <a:pt x="5244935" y="96380"/>
                  </a:lnTo>
                  <a:lnTo>
                    <a:pt x="5243601" y="93954"/>
                  </a:lnTo>
                  <a:lnTo>
                    <a:pt x="5240782" y="88798"/>
                  </a:lnTo>
                  <a:lnTo>
                    <a:pt x="5235918" y="92087"/>
                  </a:lnTo>
                  <a:lnTo>
                    <a:pt x="5230063" y="93954"/>
                  </a:lnTo>
                  <a:lnTo>
                    <a:pt x="5223332" y="93954"/>
                  </a:lnTo>
                  <a:lnTo>
                    <a:pt x="5214353" y="92252"/>
                  </a:lnTo>
                  <a:lnTo>
                    <a:pt x="5207343" y="87439"/>
                  </a:lnTo>
                  <a:lnTo>
                    <a:pt x="5202606" y="79959"/>
                  </a:lnTo>
                  <a:lnTo>
                    <a:pt x="5200459" y="70218"/>
                  </a:lnTo>
                  <a:lnTo>
                    <a:pt x="5247221" y="70218"/>
                  </a:lnTo>
                  <a:lnTo>
                    <a:pt x="5247640" y="67919"/>
                  </a:lnTo>
                  <a:lnTo>
                    <a:pt x="5247703" y="67068"/>
                  </a:lnTo>
                  <a:lnTo>
                    <a:pt x="5247792" y="63207"/>
                  </a:lnTo>
                  <a:close/>
                </a:path>
                <a:path w="5565775" h="104139">
                  <a:moveTo>
                    <a:pt x="5283492" y="102247"/>
                  </a:moveTo>
                  <a:lnTo>
                    <a:pt x="5281917" y="93383"/>
                  </a:lnTo>
                  <a:lnTo>
                    <a:pt x="5280774" y="93662"/>
                  </a:lnTo>
                  <a:lnTo>
                    <a:pt x="5277637" y="93662"/>
                  </a:lnTo>
                  <a:lnTo>
                    <a:pt x="5276062" y="92379"/>
                  </a:lnTo>
                  <a:lnTo>
                    <a:pt x="5276062" y="0"/>
                  </a:lnTo>
                  <a:lnTo>
                    <a:pt x="5264188" y="0"/>
                  </a:lnTo>
                  <a:lnTo>
                    <a:pt x="5264188" y="97815"/>
                  </a:lnTo>
                  <a:lnTo>
                    <a:pt x="5267769" y="103530"/>
                  </a:lnTo>
                  <a:lnTo>
                    <a:pt x="5276634" y="103530"/>
                  </a:lnTo>
                  <a:lnTo>
                    <a:pt x="5279631" y="103530"/>
                  </a:lnTo>
                  <a:lnTo>
                    <a:pt x="5281777" y="103098"/>
                  </a:lnTo>
                  <a:lnTo>
                    <a:pt x="5283492" y="102247"/>
                  </a:lnTo>
                  <a:close/>
                </a:path>
                <a:path w="5565775" h="104139">
                  <a:moveTo>
                    <a:pt x="5345112" y="82791"/>
                  </a:moveTo>
                  <a:lnTo>
                    <a:pt x="5315077" y="58635"/>
                  </a:lnTo>
                  <a:lnTo>
                    <a:pt x="5309082" y="56057"/>
                  </a:lnTo>
                  <a:lnTo>
                    <a:pt x="5309082" y="44615"/>
                  </a:lnTo>
                  <a:lnTo>
                    <a:pt x="5312943" y="39751"/>
                  </a:lnTo>
                  <a:lnTo>
                    <a:pt x="5327955" y="39751"/>
                  </a:lnTo>
                  <a:lnTo>
                    <a:pt x="5332958" y="41757"/>
                  </a:lnTo>
                  <a:lnTo>
                    <a:pt x="5337822" y="45326"/>
                  </a:lnTo>
                  <a:lnTo>
                    <a:pt x="5343258" y="38468"/>
                  </a:lnTo>
                  <a:lnTo>
                    <a:pt x="5337822" y="33896"/>
                  </a:lnTo>
                  <a:lnTo>
                    <a:pt x="5330380" y="30607"/>
                  </a:lnTo>
                  <a:lnTo>
                    <a:pt x="5321655" y="30607"/>
                  </a:lnTo>
                  <a:lnTo>
                    <a:pt x="5311508" y="32118"/>
                  </a:lnTo>
                  <a:lnTo>
                    <a:pt x="5303964" y="36283"/>
                  </a:lnTo>
                  <a:lnTo>
                    <a:pt x="5299265" y="42545"/>
                  </a:lnTo>
                  <a:lnTo>
                    <a:pt x="5297640" y="50330"/>
                  </a:lnTo>
                  <a:lnTo>
                    <a:pt x="5299367" y="57785"/>
                  </a:lnTo>
                  <a:lnTo>
                    <a:pt x="5303952" y="63309"/>
                  </a:lnTo>
                  <a:lnTo>
                    <a:pt x="5310492" y="67386"/>
                  </a:lnTo>
                  <a:lnTo>
                    <a:pt x="5318087" y="70497"/>
                  </a:lnTo>
                  <a:lnTo>
                    <a:pt x="5325948" y="73355"/>
                  </a:lnTo>
                  <a:lnTo>
                    <a:pt x="5333670" y="76365"/>
                  </a:lnTo>
                  <a:lnTo>
                    <a:pt x="5333670" y="89522"/>
                  </a:lnTo>
                  <a:lnTo>
                    <a:pt x="5329237" y="94234"/>
                  </a:lnTo>
                  <a:lnTo>
                    <a:pt x="5311508" y="94234"/>
                  </a:lnTo>
                  <a:lnTo>
                    <a:pt x="5305222" y="91655"/>
                  </a:lnTo>
                  <a:lnTo>
                    <a:pt x="5299214" y="86652"/>
                  </a:lnTo>
                  <a:lnTo>
                    <a:pt x="5293779" y="93522"/>
                  </a:lnTo>
                  <a:lnTo>
                    <a:pt x="5299113" y="97739"/>
                  </a:lnTo>
                  <a:lnTo>
                    <a:pt x="5305323" y="100888"/>
                  </a:lnTo>
                  <a:lnTo>
                    <a:pt x="5312232" y="102857"/>
                  </a:lnTo>
                  <a:lnTo>
                    <a:pt x="5319661" y="103530"/>
                  </a:lnTo>
                  <a:lnTo>
                    <a:pt x="5330571" y="101879"/>
                  </a:lnTo>
                  <a:lnTo>
                    <a:pt x="5338546" y="97396"/>
                  </a:lnTo>
                  <a:lnTo>
                    <a:pt x="5343449" y="90805"/>
                  </a:lnTo>
                  <a:lnTo>
                    <a:pt x="5345112" y="82791"/>
                  </a:lnTo>
                  <a:close/>
                </a:path>
                <a:path w="5565775" h="104139">
                  <a:moveTo>
                    <a:pt x="5415356" y="63207"/>
                  </a:moveTo>
                  <a:lnTo>
                    <a:pt x="5415051" y="61061"/>
                  </a:lnTo>
                  <a:lnTo>
                    <a:pt x="5413489" y="49669"/>
                  </a:lnTo>
                  <a:lnTo>
                    <a:pt x="5408396" y="40043"/>
                  </a:lnTo>
                  <a:lnTo>
                    <a:pt x="5408053" y="39395"/>
                  </a:lnTo>
                  <a:lnTo>
                    <a:pt x="5404764" y="36957"/>
                  </a:lnTo>
                  <a:lnTo>
                    <a:pt x="5404764" y="61061"/>
                  </a:lnTo>
                  <a:lnTo>
                    <a:pt x="5368023" y="61061"/>
                  </a:lnTo>
                  <a:lnTo>
                    <a:pt x="5370334" y="52171"/>
                  </a:lnTo>
                  <a:lnTo>
                    <a:pt x="5374779" y="45567"/>
                  </a:lnTo>
                  <a:lnTo>
                    <a:pt x="5380774" y="41452"/>
                  </a:lnTo>
                  <a:lnTo>
                    <a:pt x="5387759" y="40043"/>
                  </a:lnTo>
                  <a:lnTo>
                    <a:pt x="5394871" y="41389"/>
                  </a:lnTo>
                  <a:lnTo>
                    <a:pt x="5400230" y="45402"/>
                  </a:lnTo>
                  <a:lnTo>
                    <a:pt x="5403520" y="51841"/>
                  </a:lnTo>
                  <a:lnTo>
                    <a:pt x="5403621" y="52171"/>
                  </a:lnTo>
                  <a:lnTo>
                    <a:pt x="5404764" y="61061"/>
                  </a:lnTo>
                  <a:lnTo>
                    <a:pt x="5404764" y="36957"/>
                  </a:lnTo>
                  <a:lnTo>
                    <a:pt x="5399303" y="32880"/>
                  </a:lnTo>
                  <a:lnTo>
                    <a:pt x="5387467" y="30607"/>
                  </a:lnTo>
                  <a:lnTo>
                    <a:pt x="5375897" y="33121"/>
                  </a:lnTo>
                  <a:lnTo>
                    <a:pt x="5365928" y="40360"/>
                  </a:lnTo>
                  <a:lnTo>
                    <a:pt x="5358930" y="51841"/>
                  </a:lnTo>
                  <a:lnTo>
                    <a:pt x="5356288" y="67068"/>
                  </a:lnTo>
                  <a:lnTo>
                    <a:pt x="5358866" y="82473"/>
                  </a:lnTo>
                  <a:lnTo>
                    <a:pt x="5365915" y="93929"/>
                  </a:lnTo>
                  <a:lnTo>
                    <a:pt x="5376443" y="101066"/>
                  </a:lnTo>
                  <a:lnTo>
                    <a:pt x="5389473" y="103530"/>
                  </a:lnTo>
                  <a:lnTo>
                    <a:pt x="5399049" y="103530"/>
                  </a:lnTo>
                  <a:lnTo>
                    <a:pt x="5406491" y="100672"/>
                  </a:lnTo>
                  <a:lnTo>
                    <a:pt x="5412486" y="96380"/>
                  </a:lnTo>
                  <a:lnTo>
                    <a:pt x="5411165" y="93954"/>
                  </a:lnTo>
                  <a:lnTo>
                    <a:pt x="5408346" y="88798"/>
                  </a:lnTo>
                  <a:lnTo>
                    <a:pt x="5403481" y="92087"/>
                  </a:lnTo>
                  <a:lnTo>
                    <a:pt x="5397614" y="93954"/>
                  </a:lnTo>
                  <a:lnTo>
                    <a:pt x="5390896" y="93954"/>
                  </a:lnTo>
                  <a:lnTo>
                    <a:pt x="5381917" y="92252"/>
                  </a:lnTo>
                  <a:lnTo>
                    <a:pt x="5374906" y="87439"/>
                  </a:lnTo>
                  <a:lnTo>
                    <a:pt x="5370169" y="79959"/>
                  </a:lnTo>
                  <a:lnTo>
                    <a:pt x="5368023" y="70218"/>
                  </a:lnTo>
                  <a:lnTo>
                    <a:pt x="5414784" y="70218"/>
                  </a:lnTo>
                  <a:lnTo>
                    <a:pt x="5415204" y="67919"/>
                  </a:lnTo>
                  <a:lnTo>
                    <a:pt x="5415267" y="67068"/>
                  </a:lnTo>
                  <a:lnTo>
                    <a:pt x="5415356" y="63207"/>
                  </a:lnTo>
                  <a:close/>
                </a:path>
                <a:path w="5565775" h="104139">
                  <a:moveTo>
                    <a:pt x="5443512" y="32321"/>
                  </a:moveTo>
                  <a:lnTo>
                    <a:pt x="5431637" y="32321"/>
                  </a:lnTo>
                  <a:lnTo>
                    <a:pt x="5431637" y="101815"/>
                  </a:lnTo>
                  <a:lnTo>
                    <a:pt x="5443512" y="101815"/>
                  </a:lnTo>
                  <a:lnTo>
                    <a:pt x="5443512" y="32321"/>
                  </a:lnTo>
                  <a:close/>
                </a:path>
                <a:path w="5565775" h="104139">
                  <a:moveTo>
                    <a:pt x="5445506" y="5715"/>
                  </a:moveTo>
                  <a:lnTo>
                    <a:pt x="5442216" y="2578"/>
                  </a:lnTo>
                  <a:lnTo>
                    <a:pt x="5433072" y="2578"/>
                  </a:lnTo>
                  <a:lnTo>
                    <a:pt x="5429783" y="5715"/>
                  </a:lnTo>
                  <a:lnTo>
                    <a:pt x="5429783" y="15011"/>
                  </a:lnTo>
                  <a:lnTo>
                    <a:pt x="5433072" y="18021"/>
                  </a:lnTo>
                  <a:lnTo>
                    <a:pt x="5442216" y="18021"/>
                  </a:lnTo>
                  <a:lnTo>
                    <a:pt x="5445506" y="15011"/>
                  </a:lnTo>
                  <a:lnTo>
                    <a:pt x="5445506" y="5715"/>
                  </a:lnTo>
                  <a:close/>
                </a:path>
                <a:path w="5565775" h="104139">
                  <a:moveTo>
                    <a:pt x="5500522" y="100533"/>
                  </a:moveTo>
                  <a:lnTo>
                    <a:pt x="5498084" y="92087"/>
                  </a:lnTo>
                  <a:lnTo>
                    <a:pt x="5495226" y="93383"/>
                  </a:lnTo>
                  <a:lnTo>
                    <a:pt x="5492648" y="93802"/>
                  </a:lnTo>
                  <a:lnTo>
                    <a:pt x="5482221" y="93802"/>
                  </a:lnTo>
                  <a:lnTo>
                    <a:pt x="5479351" y="88950"/>
                  </a:lnTo>
                  <a:lnTo>
                    <a:pt x="5479351" y="41897"/>
                  </a:lnTo>
                  <a:lnTo>
                    <a:pt x="5498236" y="41897"/>
                  </a:lnTo>
                  <a:lnTo>
                    <a:pt x="5498236" y="32321"/>
                  </a:lnTo>
                  <a:lnTo>
                    <a:pt x="5479351" y="32321"/>
                  </a:lnTo>
                  <a:lnTo>
                    <a:pt x="5479351" y="10007"/>
                  </a:lnTo>
                  <a:lnTo>
                    <a:pt x="5469483" y="10007"/>
                  </a:lnTo>
                  <a:lnTo>
                    <a:pt x="5468061" y="32321"/>
                  </a:lnTo>
                  <a:lnTo>
                    <a:pt x="5457190" y="33032"/>
                  </a:lnTo>
                  <a:lnTo>
                    <a:pt x="5457190" y="41897"/>
                  </a:lnTo>
                  <a:lnTo>
                    <a:pt x="5467489" y="41897"/>
                  </a:lnTo>
                  <a:lnTo>
                    <a:pt x="5467489" y="80225"/>
                  </a:lnTo>
                  <a:lnTo>
                    <a:pt x="5468505" y="89712"/>
                  </a:lnTo>
                  <a:lnTo>
                    <a:pt x="5471846" y="97078"/>
                  </a:lnTo>
                  <a:lnTo>
                    <a:pt x="5477980" y="101841"/>
                  </a:lnTo>
                  <a:lnTo>
                    <a:pt x="5487365" y="103530"/>
                  </a:lnTo>
                  <a:lnTo>
                    <a:pt x="5492077" y="103530"/>
                  </a:lnTo>
                  <a:lnTo>
                    <a:pt x="5496801" y="102247"/>
                  </a:lnTo>
                  <a:lnTo>
                    <a:pt x="5500522" y="100533"/>
                  </a:lnTo>
                  <a:close/>
                </a:path>
                <a:path w="5565775" h="104139">
                  <a:moveTo>
                    <a:pt x="5565445" y="63207"/>
                  </a:moveTo>
                  <a:lnTo>
                    <a:pt x="5565140" y="61061"/>
                  </a:lnTo>
                  <a:lnTo>
                    <a:pt x="5563578" y="49669"/>
                  </a:lnTo>
                  <a:lnTo>
                    <a:pt x="5558485" y="40043"/>
                  </a:lnTo>
                  <a:lnTo>
                    <a:pt x="5558142" y="39395"/>
                  </a:lnTo>
                  <a:lnTo>
                    <a:pt x="5554853" y="36957"/>
                  </a:lnTo>
                  <a:lnTo>
                    <a:pt x="5554853" y="61061"/>
                  </a:lnTo>
                  <a:lnTo>
                    <a:pt x="5518112" y="61061"/>
                  </a:lnTo>
                  <a:lnTo>
                    <a:pt x="5520423" y="52171"/>
                  </a:lnTo>
                  <a:lnTo>
                    <a:pt x="5524868" y="45567"/>
                  </a:lnTo>
                  <a:lnTo>
                    <a:pt x="5530862" y="41452"/>
                  </a:lnTo>
                  <a:lnTo>
                    <a:pt x="5537835" y="40043"/>
                  </a:lnTo>
                  <a:lnTo>
                    <a:pt x="5544959" y="41389"/>
                  </a:lnTo>
                  <a:lnTo>
                    <a:pt x="5550319" y="45402"/>
                  </a:lnTo>
                  <a:lnTo>
                    <a:pt x="5553608" y="51841"/>
                  </a:lnTo>
                  <a:lnTo>
                    <a:pt x="5553710" y="52171"/>
                  </a:lnTo>
                  <a:lnTo>
                    <a:pt x="5554853" y="61061"/>
                  </a:lnTo>
                  <a:lnTo>
                    <a:pt x="5554853" y="36957"/>
                  </a:lnTo>
                  <a:lnTo>
                    <a:pt x="5549392" y="32880"/>
                  </a:lnTo>
                  <a:lnTo>
                    <a:pt x="5537555" y="30607"/>
                  </a:lnTo>
                  <a:lnTo>
                    <a:pt x="5525986" y="33121"/>
                  </a:lnTo>
                  <a:lnTo>
                    <a:pt x="5516016" y="40360"/>
                  </a:lnTo>
                  <a:lnTo>
                    <a:pt x="5509018" y="51841"/>
                  </a:lnTo>
                  <a:lnTo>
                    <a:pt x="5506377" y="67068"/>
                  </a:lnTo>
                  <a:lnTo>
                    <a:pt x="5508955" y="82473"/>
                  </a:lnTo>
                  <a:lnTo>
                    <a:pt x="5516003" y="93929"/>
                  </a:lnTo>
                  <a:lnTo>
                    <a:pt x="5526532" y="101066"/>
                  </a:lnTo>
                  <a:lnTo>
                    <a:pt x="5539562" y="103530"/>
                  </a:lnTo>
                  <a:lnTo>
                    <a:pt x="5549138" y="103530"/>
                  </a:lnTo>
                  <a:lnTo>
                    <a:pt x="5556567" y="100672"/>
                  </a:lnTo>
                  <a:lnTo>
                    <a:pt x="5562574" y="96380"/>
                  </a:lnTo>
                  <a:lnTo>
                    <a:pt x="5561254" y="93954"/>
                  </a:lnTo>
                  <a:lnTo>
                    <a:pt x="5558434" y="88798"/>
                  </a:lnTo>
                  <a:lnTo>
                    <a:pt x="5553570" y="92087"/>
                  </a:lnTo>
                  <a:lnTo>
                    <a:pt x="5547703" y="93954"/>
                  </a:lnTo>
                  <a:lnTo>
                    <a:pt x="5540984" y="93954"/>
                  </a:lnTo>
                  <a:lnTo>
                    <a:pt x="5532005" y="92252"/>
                  </a:lnTo>
                  <a:lnTo>
                    <a:pt x="5524995" y="87439"/>
                  </a:lnTo>
                  <a:lnTo>
                    <a:pt x="5520258" y="79959"/>
                  </a:lnTo>
                  <a:lnTo>
                    <a:pt x="5518112" y="70218"/>
                  </a:lnTo>
                  <a:lnTo>
                    <a:pt x="5564873" y="70218"/>
                  </a:lnTo>
                  <a:lnTo>
                    <a:pt x="5565292" y="67919"/>
                  </a:lnTo>
                  <a:lnTo>
                    <a:pt x="5565356" y="67068"/>
                  </a:lnTo>
                  <a:lnTo>
                    <a:pt x="5565445" y="632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67954" y="308882"/>
              <a:ext cx="1240333" cy="4338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8118" y="47863"/>
            <a:ext cx="0" cy="3554729"/>
          </a:xfrm>
          <a:custGeom>
            <a:avLst/>
            <a:gdLst/>
            <a:ahLst/>
            <a:cxnLst/>
            <a:rect l="l" t="t" r="r" b="b"/>
            <a:pathLst>
              <a:path w="0" h="3554729">
                <a:moveTo>
                  <a:pt x="0" y="0"/>
                </a:moveTo>
                <a:lnTo>
                  <a:pt x="0" y="3554122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04149" y="47863"/>
            <a:ext cx="0" cy="3554729"/>
          </a:xfrm>
          <a:custGeom>
            <a:avLst/>
            <a:gdLst/>
            <a:ahLst/>
            <a:cxnLst/>
            <a:rect l="l" t="t" r="r" b="b"/>
            <a:pathLst>
              <a:path w="0" h="3554729">
                <a:moveTo>
                  <a:pt x="0" y="0"/>
                </a:moveTo>
                <a:lnTo>
                  <a:pt x="0" y="3554122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2311" y="47863"/>
            <a:ext cx="0" cy="3554729"/>
          </a:xfrm>
          <a:custGeom>
            <a:avLst/>
            <a:gdLst/>
            <a:ahLst/>
            <a:cxnLst/>
            <a:rect l="l" t="t" r="r" b="b"/>
            <a:pathLst>
              <a:path w="0" h="3554729">
                <a:moveTo>
                  <a:pt x="0" y="0"/>
                </a:moveTo>
                <a:lnTo>
                  <a:pt x="0" y="3554122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7864" y="47864"/>
            <a:ext cx="20008850" cy="3554729"/>
            <a:chOff x="47864" y="47864"/>
            <a:chExt cx="20008850" cy="3554729"/>
          </a:xfrm>
        </p:grpSpPr>
        <p:sp>
          <p:nvSpPr>
            <p:cNvPr id="6" name="object 6"/>
            <p:cNvSpPr/>
            <p:nvPr/>
          </p:nvSpPr>
          <p:spPr>
            <a:xfrm>
              <a:off x="267954" y="308882"/>
              <a:ext cx="1240333" cy="4338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2086" y="52085"/>
              <a:ext cx="19999960" cy="3545840"/>
            </a:xfrm>
            <a:custGeom>
              <a:avLst/>
              <a:gdLst/>
              <a:ahLst/>
              <a:cxnLst/>
              <a:rect l="l" t="t" r="r" b="b"/>
              <a:pathLst>
                <a:path w="19999960" h="3545840">
                  <a:moveTo>
                    <a:pt x="0" y="3545678"/>
                  </a:moveTo>
                  <a:lnTo>
                    <a:pt x="19999944" y="3545678"/>
                  </a:lnTo>
                  <a:lnTo>
                    <a:pt x="19999944" y="0"/>
                  </a:lnTo>
                  <a:lnTo>
                    <a:pt x="0" y="0"/>
                  </a:lnTo>
                  <a:lnTo>
                    <a:pt x="0" y="3545678"/>
                  </a:lnTo>
                  <a:close/>
                </a:path>
              </a:pathLst>
            </a:custGeom>
            <a:ln w="84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9956" y="189173"/>
              <a:ext cx="0" cy="3301365"/>
            </a:xfrm>
            <a:custGeom>
              <a:avLst/>
              <a:gdLst/>
              <a:ahLst/>
              <a:cxnLst/>
              <a:rect l="l" t="t" r="r" b="b"/>
              <a:pathLst>
                <a:path w="0" h="3301365">
                  <a:moveTo>
                    <a:pt x="0" y="0"/>
                  </a:moveTo>
                  <a:lnTo>
                    <a:pt x="0" y="3301239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88814" y="3549895"/>
              <a:ext cx="19756120" cy="0"/>
            </a:xfrm>
            <a:custGeom>
              <a:avLst/>
              <a:gdLst/>
              <a:ahLst/>
              <a:cxnLst/>
              <a:rect l="l" t="t" r="r" b="b"/>
              <a:pathLst>
                <a:path w="19756120" h="0">
                  <a:moveTo>
                    <a:pt x="0" y="0"/>
                  </a:moveTo>
                  <a:lnTo>
                    <a:pt x="19756113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0004162" y="159432"/>
              <a:ext cx="0" cy="3301365"/>
            </a:xfrm>
            <a:custGeom>
              <a:avLst/>
              <a:gdLst/>
              <a:ahLst/>
              <a:cxnLst/>
              <a:rect l="l" t="t" r="r" b="b"/>
              <a:pathLst>
                <a:path w="0" h="3301365">
                  <a:moveTo>
                    <a:pt x="0" y="3301239"/>
                  </a:moveTo>
                  <a:lnTo>
                    <a:pt x="0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9193" y="99951"/>
              <a:ext cx="19756120" cy="0"/>
            </a:xfrm>
            <a:custGeom>
              <a:avLst/>
              <a:gdLst/>
              <a:ahLst/>
              <a:cxnLst/>
              <a:rect l="l" t="t" r="r" b="b"/>
              <a:pathLst>
                <a:path w="19756120" h="0">
                  <a:moveTo>
                    <a:pt x="19756113" y="0"/>
                  </a:moveTo>
                  <a:lnTo>
                    <a:pt x="0" y="0"/>
                  </a:lnTo>
                </a:path>
              </a:pathLst>
            </a:custGeom>
            <a:ln w="844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9956" y="99950"/>
              <a:ext cx="19904710" cy="3449954"/>
            </a:xfrm>
            <a:custGeom>
              <a:avLst/>
              <a:gdLst/>
              <a:ahLst/>
              <a:cxnLst/>
              <a:rect l="l" t="t" r="r" b="b"/>
              <a:pathLst>
                <a:path w="19904710" h="3449954">
                  <a:moveTo>
                    <a:pt x="0" y="3420204"/>
                  </a:moveTo>
                  <a:lnTo>
                    <a:pt x="0" y="3449941"/>
                  </a:lnTo>
                  <a:lnTo>
                    <a:pt x="29618" y="3449941"/>
                  </a:lnTo>
                </a:path>
                <a:path w="19904710" h="3449954">
                  <a:moveTo>
                    <a:pt x="19874588" y="3449941"/>
                  </a:moveTo>
                  <a:lnTo>
                    <a:pt x="19904206" y="3449941"/>
                  </a:lnTo>
                  <a:lnTo>
                    <a:pt x="19904206" y="3420204"/>
                  </a:lnTo>
                </a:path>
                <a:path w="19904710" h="3449954">
                  <a:moveTo>
                    <a:pt x="19904206" y="29745"/>
                  </a:moveTo>
                  <a:lnTo>
                    <a:pt x="19904206" y="0"/>
                  </a:lnTo>
                  <a:lnTo>
                    <a:pt x="19874588" y="0"/>
                  </a:lnTo>
                </a:path>
                <a:path w="19904710" h="3449954">
                  <a:moveTo>
                    <a:pt x="29618" y="0"/>
                  </a:moveTo>
                  <a:lnTo>
                    <a:pt x="0" y="0"/>
                  </a:lnTo>
                  <a:lnTo>
                    <a:pt x="0" y="29745"/>
                  </a:lnTo>
                </a:path>
              </a:pathLst>
            </a:custGeom>
            <a:ln w="84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2020-09-25T07:44:52Z</dcterms:created>
  <dcterms:modified xsi:type="dcterms:W3CDTF">2020-09-25T07:44:52Z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